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2016.11.09.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2016.11.09.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2016.11.09.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2016.11.09.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A piaci liberalizáció tapasztalatai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Dr. Rónai Péter</a:t>
            </a: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MÁV Zrt. Pályavasúti Értékesítési Főosztály</a:t>
            </a: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Főosztályvezető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3"/>
            <a:ext cx="700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6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1656184" cy="159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56" y="4041320"/>
            <a:ext cx="3762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7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gy11z\Desktop\függetlensé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8424936" cy="68633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1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Köszönöm a figyelmet!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Dr. Rónai Péter</a:t>
            </a: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MÁV Zrt. Pályavasúti Értékesítési Főosztály</a:t>
            </a: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Főosztályvezető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3"/>
            <a:ext cx="700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10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58" y="1772816"/>
            <a:ext cx="5143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576629" y="1052736"/>
            <a:ext cx="2304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IDKF</a:t>
            </a:r>
          </a:p>
          <a:p>
            <a:pPr algn="ctr"/>
            <a:r>
              <a:rPr lang="hu-HU" dirty="0" smtClean="0"/>
              <a:t>Infrastruktúra Díjmeghatározó és </a:t>
            </a:r>
            <a:r>
              <a:rPr lang="hu-HU" dirty="0" err="1" smtClean="0"/>
              <a:t>Kapacitáselosztó</a:t>
            </a:r>
            <a:r>
              <a:rPr lang="hu-HU" dirty="0" smtClean="0"/>
              <a:t> Főosztály</a:t>
            </a:r>
          </a:p>
          <a:p>
            <a:pPr algn="ctr"/>
            <a:r>
              <a:rPr lang="hu-HU" dirty="0" smtClean="0"/>
              <a:t> (2001. október 15.)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355611" y="2060848"/>
            <a:ext cx="1236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Marketing Főosztály</a:t>
            </a:r>
          </a:p>
          <a:p>
            <a:pPr algn="ctr"/>
            <a:r>
              <a:rPr lang="hu-HU" dirty="0" smtClean="0"/>
              <a:t>(2004)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880884" y="2420888"/>
            <a:ext cx="149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Értékesítési Főosztály </a:t>
            </a:r>
            <a:r>
              <a:rPr lang="hu-HU" dirty="0" smtClean="0"/>
              <a:t>(2006)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870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5691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162400" cy="28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331640" y="4797152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 smtClean="0">
                <a:latin typeface="Segoe Print" panose="02000600000000000000" pitchFamily="2" charset="0"/>
              </a:rPr>
              <a:t>MÁV </a:t>
            </a:r>
            <a:r>
              <a:rPr lang="hu-HU" sz="2600" b="1" dirty="0">
                <a:latin typeface="Segoe Print" panose="02000600000000000000" pitchFamily="2" charset="0"/>
              </a:rPr>
              <a:t>Hajdú </a:t>
            </a:r>
            <a:r>
              <a:rPr lang="hu-HU" sz="2600" b="1" dirty="0" err="1">
                <a:latin typeface="Segoe Print" panose="02000600000000000000" pitchFamily="2" charset="0"/>
              </a:rPr>
              <a:t>Vasútépítő-Mélyépítő</a:t>
            </a:r>
            <a:r>
              <a:rPr lang="hu-HU" sz="2600" b="1" dirty="0">
                <a:latin typeface="Segoe Print" panose="02000600000000000000" pitchFamily="2" charset="0"/>
              </a:rPr>
              <a:t> </a:t>
            </a:r>
            <a:r>
              <a:rPr lang="hu-HU" sz="2600" b="1" dirty="0" smtClean="0">
                <a:latin typeface="Segoe Print" panose="02000600000000000000" pitchFamily="2" charset="0"/>
              </a:rPr>
              <a:t>Kft.</a:t>
            </a:r>
            <a:endParaRPr lang="hu-HU" sz="2600" b="1" dirty="0">
              <a:latin typeface="Segoe Print" panose="02000600000000000000" pitchFamily="2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553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80988"/>
            <a:ext cx="561975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92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4557129"/>
            <a:ext cx="8348464" cy="1470025"/>
          </a:xfrm>
        </p:spPr>
        <p:txBody>
          <a:bodyPr>
            <a:normAutofit/>
          </a:bodyPr>
          <a:lstStyle/>
          <a:p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hu-HU" sz="3000" dirty="0" smtClean="0"/>
              <a:t>Magyar Vasúti Hivatal (2006.01.01.-2008.07.31)</a:t>
            </a:r>
            <a:endParaRPr lang="hu-HU" sz="3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290881" cy="44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62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6" y="0"/>
            <a:ext cx="32480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59" y="1243608"/>
            <a:ext cx="4635184" cy="542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42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981475" cy="624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31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" y="1866062"/>
            <a:ext cx="9036496" cy="2750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4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23863"/>
            <a:ext cx="43815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5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58</Words>
  <Application>Microsoft Office PowerPoint</Application>
  <PresentationFormat>Diavetítés a képernyőre (4:3 oldalarány)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A piaci liberalizáció tapasztalatai</vt:lpstr>
      <vt:lpstr>PowerPoint bemutató</vt:lpstr>
      <vt:lpstr>PowerPoint bemutató</vt:lpstr>
      <vt:lpstr>PowerPoint bemutató</vt:lpstr>
      <vt:lpstr> Magyar Vasúti Hivatal (2006.01.01.-2008.07.31)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 11 Zoltán</dc:creator>
  <cp:lastModifiedBy>Haraszti Bálint</cp:lastModifiedBy>
  <cp:revision>21</cp:revision>
  <dcterms:created xsi:type="dcterms:W3CDTF">2016-11-08T11:32:14Z</dcterms:created>
  <dcterms:modified xsi:type="dcterms:W3CDTF">2016-11-09T10:19:41Z</dcterms:modified>
</cp:coreProperties>
</file>