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62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1BFD-D832-4295-8E4B-FC8D40205D01}" type="datetimeFigureOut">
              <a:rPr lang="hu-HU" smtClean="0"/>
              <a:pPr/>
              <a:t>2016. 11. 08.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8854-98D9-4C27-984C-9536732307E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37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1BFD-D832-4295-8E4B-FC8D40205D01}" type="datetimeFigureOut">
              <a:rPr lang="hu-HU" smtClean="0"/>
              <a:pPr/>
              <a:t>2016. 11. 08.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8854-98D9-4C27-984C-9536732307E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078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1BFD-D832-4295-8E4B-FC8D40205D01}" type="datetimeFigureOut">
              <a:rPr lang="hu-HU" smtClean="0"/>
              <a:pPr/>
              <a:t>2016. 11. 08.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8854-98D9-4C27-984C-9536732307E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459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1BFD-D832-4295-8E4B-FC8D40205D01}" type="datetimeFigureOut">
              <a:rPr lang="hu-HU" smtClean="0"/>
              <a:pPr/>
              <a:t>2016. 11. 08.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8854-98D9-4C27-984C-9536732307E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4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1BFD-D832-4295-8E4B-FC8D40205D01}" type="datetimeFigureOut">
              <a:rPr lang="hu-HU" smtClean="0"/>
              <a:pPr/>
              <a:t>2016. 11. 08.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8854-98D9-4C27-984C-9536732307E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338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1BFD-D832-4295-8E4B-FC8D40205D01}" type="datetimeFigureOut">
              <a:rPr lang="hu-HU" smtClean="0"/>
              <a:pPr/>
              <a:t>2016. 11. 08.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8854-98D9-4C27-984C-9536732307E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053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1BFD-D832-4295-8E4B-FC8D40205D01}" type="datetimeFigureOut">
              <a:rPr lang="hu-HU" smtClean="0"/>
              <a:pPr/>
              <a:t>2016. 11. 08.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8854-98D9-4C27-984C-9536732307E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295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1BFD-D832-4295-8E4B-FC8D40205D01}" type="datetimeFigureOut">
              <a:rPr lang="hu-HU" smtClean="0"/>
              <a:pPr/>
              <a:t>2016. 11. 08.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8854-98D9-4C27-984C-9536732307E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05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1BFD-D832-4295-8E4B-FC8D40205D01}" type="datetimeFigureOut">
              <a:rPr lang="hu-HU" smtClean="0"/>
              <a:pPr/>
              <a:t>2016. 11. 08.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8854-98D9-4C27-984C-9536732307E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308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1BFD-D832-4295-8E4B-FC8D40205D01}" type="datetimeFigureOut">
              <a:rPr lang="hu-HU" smtClean="0"/>
              <a:pPr/>
              <a:t>2016. 11. 08.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8854-98D9-4C27-984C-9536732307E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160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1BFD-D832-4295-8E4B-FC8D40205D01}" type="datetimeFigureOut">
              <a:rPr lang="hu-HU" smtClean="0"/>
              <a:pPr/>
              <a:t>2016. 11. 08.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8854-98D9-4C27-984C-9536732307E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042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11BFD-D832-4295-8E4B-FC8D40205D01}" type="datetimeFigureOut">
              <a:rPr lang="hu-HU" smtClean="0"/>
              <a:pPr/>
              <a:t>2016. 11. 08.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58854-98D9-4C27-984C-9536732307E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576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419599" y="4448292"/>
            <a:ext cx="7772400" cy="125157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70C0"/>
                </a:solidFill>
                <a:latin typeface="+mn-lt"/>
              </a:rPr>
              <a:t>Szűcs Lajos</a:t>
            </a:r>
            <a:br>
              <a:rPr lang="hu-HU" sz="2800" dirty="0" smtClean="0">
                <a:solidFill>
                  <a:srgbClr val="0070C0"/>
                </a:solidFill>
                <a:latin typeface="+mn-lt"/>
              </a:rPr>
            </a:br>
            <a:r>
              <a:rPr lang="hu-HU" sz="2800" dirty="0" smtClean="0">
                <a:solidFill>
                  <a:srgbClr val="0070C0"/>
                </a:solidFill>
                <a:latin typeface="+mn-lt"/>
              </a:rPr>
              <a:t>minőség- és biztonságirányítási vezető</a:t>
            </a:r>
            <a:endParaRPr lang="hu-HU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207568" y="361380"/>
            <a:ext cx="9984431" cy="1498028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sz="4000" b="1" i="1" dirty="0" smtClean="0">
                <a:solidFill>
                  <a:srgbClr val="002060"/>
                </a:solidFill>
              </a:rPr>
              <a:t>RAILWAY FOR THE FUTURE</a:t>
            </a:r>
            <a:endParaRPr lang="hu-HU" sz="4000" b="1" i="1" dirty="0">
              <a:solidFill>
                <a:srgbClr val="002060"/>
              </a:solidFill>
            </a:endParaRP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80" y="462322"/>
            <a:ext cx="253447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floyd_z_talogo_qm_eisbg_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99862"/>
            <a:ext cx="1963271" cy="115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Egyenes összekötő 6"/>
          <p:cNvCxnSpPr>
            <a:stCxn id="4" idx="2"/>
          </p:cNvCxnSpPr>
          <p:nvPr/>
        </p:nvCxnSpPr>
        <p:spPr>
          <a:xfrm>
            <a:off x="1402015" y="1758466"/>
            <a:ext cx="1021624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Cím 1"/>
          <p:cNvSpPr txBox="1">
            <a:spLocks/>
          </p:cNvSpPr>
          <p:nvPr/>
        </p:nvSpPr>
        <p:spPr>
          <a:xfrm>
            <a:off x="0" y="2098256"/>
            <a:ext cx="12191999" cy="1416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55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1" name="Kép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691" y="5699862"/>
            <a:ext cx="2482215" cy="706755"/>
          </a:xfrm>
          <a:prstGeom prst="rect">
            <a:avLst/>
          </a:prstGeom>
          <a:noFill/>
        </p:spPr>
      </p:pic>
      <p:sp>
        <p:nvSpPr>
          <p:cNvPr id="9" name="Cím 1"/>
          <p:cNvSpPr txBox="1">
            <a:spLocks/>
          </p:cNvSpPr>
          <p:nvPr/>
        </p:nvSpPr>
        <p:spPr>
          <a:xfrm>
            <a:off x="152400" y="2250656"/>
            <a:ext cx="12191999" cy="1416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5400" b="1" dirty="0" smtClean="0">
                <a:solidFill>
                  <a:srgbClr val="0070C0"/>
                </a:solidFill>
                <a:latin typeface="+mn-lt"/>
              </a:rPr>
              <a:t>Elvárások, tervek, lehetőségek</a:t>
            </a:r>
          </a:p>
          <a:p>
            <a:r>
              <a:rPr lang="hu-HU" sz="4100" dirty="0" smtClean="0">
                <a:solidFill>
                  <a:srgbClr val="0070C0"/>
                </a:solidFill>
                <a:latin typeface="+mn-lt"/>
              </a:rPr>
              <a:t>(álmok, vágyak, remények…)</a:t>
            </a:r>
            <a:endParaRPr lang="hu-HU" sz="41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63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160" y="1032009"/>
            <a:ext cx="4981450" cy="5370542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22335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>
                <a:solidFill>
                  <a:srgbClr val="0070C0"/>
                </a:solidFill>
                <a:latin typeface="+mn-lt"/>
              </a:rPr>
              <a:t>Infrastrukturális beruházások</a:t>
            </a:r>
            <a:endParaRPr lang="hu-H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0963" y="6092045"/>
            <a:ext cx="1620884" cy="3105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b="1" dirty="0">
                <a:solidFill>
                  <a:srgbClr val="002060"/>
                </a:solidFill>
                <a:cs typeface="Aharoni" panose="02010803020104030203" pitchFamily="2" charset="-79"/>
              </a:rPr>
              <a:t>www.floyd.eu</a:t>
            </a:r>
          </a:p>
        </p:txBody>
      </p:sp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58" y="5754477"/>
            <a:ext cx="1411405" cy="75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991544" y="115801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rgbClr val="0070C0"/>
                </a:solidFill>
              </a:rPr>
              <a:t>1 Mrd Ft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1991544" y="980728"/>
            <a:ext cx="82296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Alcím 2"/>
          <p:cNvSpPr txBox="1">
            <a:spLocks/>
          </p:cNvSpPr>
          <p:nvPr/>
        </p:nvSpPr>
        <p:spPr>
          <a:xfrm>
            <a:off x="9520518" y="6117774"/>
            <a:ext cx="2473216" cy="311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1600" b="1" i="1" dirty="0" smtClean="0">
                <a:solidFill>
                  <a:srgbClr val="002060"/>
                </a:solidFill>
              </a:rPr>
              <a:t>RAILWAY FOR THE FUTURE</a:t>
            </a:r>
            <a:endParaRPr lang="hu-HU" sz="1600" b="1" i="1" dirty="0">
              <a:solidFill>
                <a:srgbClr val="002060"/>
              </a:solidFill>
            </a:endParaRPr>
          </a:p>
        </p:txBody>
      </p:sp>
      <p:pic>
        <p:nvPicPr>
          <p:cNvPr id="6146" name="Picture 2" descr="https://fbcdn-sphotos-g-a.akamaihd.net/hphotos-ak-xlp1/v/t1.0-9/14690964_1280496775325024_2682673441951087507_n.jpg?oh=dfb779834c28c73b3faaea6469011026&amp;oe=5892BDF7&amp;__gda__=1486704098_f4fd1f3734410c151266945cd70840c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721" y="2559983"/>
            <a:ext cx="2446487" cy="35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zövegdoboz 14"/>
          <p:cNvSpPr txBox="1"/>
          <p:nvPr/>
        </p:nvSpPr>
        <p:spPr>
          <a:xfrm>
            <a:off x="1991544" y="1486611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rgbClr val="0070C0"/>
                </a:solidFill>
              </a:rPr>
              <a:t>Homogén hálózat</a:t>
            </a:r>
            <a:endParaRPr lang="hu-HU" sz="2400" dirty="0" smtClean="0">
              <a:solidFill>
                <a:srgbClr val="FF0000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1991544" y="1809463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rgbClr val="0070C0"/>
                </a:solidFill>
              </a:rPr>
              <a:t>Rakodóvágányok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1991544" y="214703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rgbClr val="0070C0"/>
                </a:solidFill>
              </a:rPr>
              <a:t>Karbantartás</a:t>
            </a:r>
          </a:p>
        </p:txBody>
      </p:sp>
    </p:spTree>
    <p:extLst>
      <p:ext uri="{BB962C8B-B14F-4D97-AF65-F5344CB8AC3E}">
        <p14:creationId xmlns:p14="http://schemas.microsoft.com/office/powerpoint/2010/main" val="394632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22335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>
                <a:solidFill>
                  <a:srgbClr val="0070C0"/>
                </a:solidFill>
                <a:latin typeface="+mn-lt"/>
              </a:rPr>
              <a:t>Szabályozási környezet</a:t>
            </a:r>
            <a:endParaRPr lang="hu-H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0963" y="6092045"/>
            <a:ext cx="1620884" cy="3105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b="1" dirty="0">
                <a:solidFill>
                  <a:srgbClr val="002060"/>
                </a:solidFill>
                <a:cs typeface="Aharoni" panose="02010803020104030203" pitchFamily="2" charset="-79"/>
              </a:rPr>
              <a:t>www.floyd.eu</a:t>
            </a:r>
          </a:p>
        </p:txBody>
      </p:sp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58" y="5754478"/>
            <a:ext cx="1411405" cy="76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Egyenes összekötő 5"/>
          <p:cNvCxnSpPr/>
          <p:nvPr/>
        </p:nvCxnSpPr>
        <p:spPr>
          <a:xfrm>
            <a:off x="1991544" y="980728"/>
            <a:ext cx="82296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Alcím 2"/>
          <p:cNvSpPr txBox="1">
            <a:spLocks/>
          </p:cNvSpPr>
          <p:nvPr/>
        </p:nvSpPr>
        <p:spPr>
          <a:xfrm>
            <a:off x="9520518" y="6117774"/>
            <a:ext cx="2473216" cy="311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1600" b="1" i="1" dirty="0" smtClean="0">
                <a:solidFill>
                  <a:srgbClr val="002060"/>
                </a:solidFill>
              </a:rPr>
              <a:t>RAILWAY FOR THE FUTURE</a:t>
            </a:r>
            <a:endParaRPr lang="hu-HU" sz="1600" b="1" i="1" dirty="0">
              <a:solidFill>
                <a:srgbClr val="002060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991544" y="115801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rgbClr val="0070C0"/>
                </a:solidFill>
              </a:rPr>
              <a:t>Egy kis nyugalmat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1969772" y="1991035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rgbClr val="0070C0"/>
                </a:solidFill>
              </a:rPr>
              <a:t>Jogszabályi harmonizáció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1980658" y="285374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rgbClr val="0070C0"/>
                </a:solidFill>
              </a:rPr>
              <a:t>Versenyképesség</a:t>
            </a:r>
          </a:p>
        </p:txBody>
      </p:sp>
    </p:spTree>
    <p:extLst>
      <p:ext uri="{BB962C8B-B14F-4D97-AF65-F5344CB8AC3E}">
        <p14:creationId xmlns:p14="http://schemas.microsoft.com/office/powerpoint/2010/main" val="5611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22335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>
                <a:solidFill>
                  <a:srgbClr val="0070C0"/>
                </a:solidFill>
                <a:latin typeface="+mn-lt"/>
              </a:rPr>
              <a:t>Pályavasúti folyamatok</a:t>
            </a:r>
            <a:endParaRPr lang="hu-H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0963" y="6092045"/>
            <a:ext cx="1620884" cy="3105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b="1" dirty="0">
                <a:solidFill>
                  <a:srgbClr val="002060"/>
                </a:solidFill>
                <a:cs typeface="Aharoni" panose="02010803020104030203" pitchFamily="2" charset="-79"/>
              </a:rPr>
              <a:t>www.floyd.eu</a:t>
            </a:r>
          </a:p>
        </p:txBody>
      </p:sp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58" y="5754478"/>
            <a:ext cx="1411405" cy="76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Egyenes összekötő 5"/>
          <p:cNvCxnSpPr/>
          <p:nvPr/>
        </p:nvCxnSpPr>
        <p:spPr>
          <a:xfrm>
            <a:off x="1991544" y="980728"/>
            <a:ext cx="82296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Alcím 2"/>
          <p:cNvSpPr txBox="1">
            <a:spLocks/>
          </p:cNvSpPr>
          <p:nvPr/>
        </p:nvSpPr>
        <p:spPr>
          <a:xfrm>
            <a:off x="9520518" y="6117774"/>
            <a:ext cx="2473216" cy="311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1600" b="1" i="1" dirty="0" smtClean="0">
                <a:solidFill>
                  <a:srgbClr val="002060"/>
                </a:solidFill>
              </a:rPr>
              <a:t>RAILWAY FOR THE FUTURE</a:t>
            </a:r>
            <a:endParaRPr lang="hu-HU" sz="1600" b="1" i="1" dirty="0">
              <a:solidFill>
                <a:srgbClr val="002060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991544" y="157795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Információcsere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1991544" y="256489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rgbClr val="0070C0"/>
                </a:solidFill>
              </a:rPr>
              <a:t>E-menetlevél / E-menetigazolvány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1991544" y="3031523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rgbClr val="0070C0"/>
                </a:solidFill>
              </a:rPr>
              <a:t>E-fuvarlevél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1991544" y="3483263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rgbClr val="0070C0"/>
                </a:solidFill>
              </a:rPr>
              <a:t>E-számla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1991544" y="435060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rgbClr val="0070C0"/>
                </a:solidFill>
              </a:rPr>
              <a:t>Zajkibocsájtás-függő </a:t>
            </a:r>
            <a:r>
              <a:rPr lang="hu-HU" sz="2400" dirty="0" err="1" smtClean="0">
                <a:solidFill>
                  <a:srgbClr val="0070C0"/>
                </a:solidFill>
              </a:rPr>
              <a:t>phd</a:t>
            </a:r>
            <a:r>
              <a:rPr lang="hu-HU" sz="2400" dirty="0" smtClean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1991544" y="2071423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„Papírmentes-iroda” projekt</a:t>
            </a:r>
          </a:p>
        </p:txBody>
      </p:sp>
    </p:spTree>
    <p:extLst>
      <p:ext uri="{BB962C8B-B14F-4D97-AF65-F5344CB8AC3E}">
        <p14:creationId xmlns:p14="http://schemas.microsoft.com/office/powerpoint/2010/main" val="35819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0963" y="6092045"/>
            <a:ext cx="1620884" cy="3105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b="1" dirty="0">
                <a:solidFill>
                  <a:srgbClr val="002060"/>
                </a:solidFill>
                <a:cs typeface="Aharoni" panose="02010803020104030203" pitchFamily="2" charset="-79"/>
              </a:rPr>
              <a:t>www.floyd.eu</a:t>
            </a:r>
          </a:p>
        </p:txBody>
      </p:sp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58" y="5754478"/>
            <a:ext cx="1411405" cy="76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991544" y="1196753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hu-HU" sz="5400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hu-HU" sz="5400" dirty="0" smtClean="0">
                <a:solidFill>
                  <a:srgbClr val="0070C0"/>
                </a:solidFill>
              </a:rPr>
              <a:t>Köszönöm</a:t>
            </a:r>
          </a:p>
          <a:p>
            <a:pPr algn="ctr">
              <a:defRPr/>
            </a:pPr>
            <a:r>
              <a:rPr lang="hu-HU" sz="5400" dirty="0">
                <a:solidFill>
                  <a:srgbClr val="0070C0"/>
                </a:solidFill>
              </a:rPr>
              <a:t>m</a:t>
            </a:r>
            <a:r>
              <a:rPr lang="hu-HU" sz="5400" dirty="0" smtClean="0">
                <a:solidFill>
                  <a:srgbClr val="0070C0"/>
                </a:solidFill>
              </a:rPr>
              <a:t>egtisztelő figyelmüket!</a:t>
            </a:r>
          </a:p>
          <a:p>
            <a:pPr algn="ctr">
              <a:defRPr/>
            </a:pPr>
            <a:endParaRPr lang="hu-HU" sz="5400" dirty="0">
              <a:solidFill>
                <a:srgbClr val="0070C0"/>
              </a:solidFill>
            </a:endParaRPr>
          </a:p>
          <a:p>
            <a:pPr algn="ctr">
              <a:defRPr/>
            </a:pPr>
            <a:endParaRPr lang="de-DE" sz="5400" dirty="0">
              <a:solidFill>
                <a:srgbClr val="0070C0"/>
              </a:solidFill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 flipV="1">
            <a:off x="1991544" y="968188"/>
            <a:ext cx="8349244" cy="1254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Alcím 2"/>
          <p:cNvSpPr txBox="1">
            <a:spLocks/>
          </p:cNvSpPr>
          <p:nvPr/>
        </p:nvSpPr>
        <p:spPr>
          <a:xfrm>
            <a:off x="9520518" y="6117774"/>
            <a:ext cx="2473216" cy="311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1600" b="1" i="1" dirty="0" smtClean="0">
                <a:solidFill>
                  <a:srgbClr val="002060"/>
                </a:solidFill>
              </a:rPr>
              <a:t>RAILWAY FOR THE FUTURE</a:t>
            </a:r>
            <a:endParaRPr lang="hu-HU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08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74</Words>
  <Application>Microsoft Office PowerPoint</Application>
  <PresentationFormat>Szélesvásznú</PresentationFormat>
  <Paragraphs>32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Office-téma</vt:lpstr>
      <vt:lpstr>Szűcs Lajos minőség- és biztonságirányítási vezető</vt:lpstr>
      <vt:lpstr>Infrastrukturális beruházások</vt:lpstr>
      <vt:lpstr>Szabályozási környezet</vt:lpstr>
      <vt:lpstr>Pályavasúti folyamatok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Szűcs Lajos</dc:creator>
  <cp:lastModifiedBy>Szűcs Lajos</cp:lastModifiedBy>
  <cp:revision>30</cp:revision>
  <dcterms:created xsi:type="dcterms:W3CDTF">2016-11-02T07:01:29Z</dcterms:created>
  <dcterms:modified xsi:type="dcterms:W3CDTF">2016-11-08T14:43:51Z</dcterms:modified>
</cp:coreProperties>
</file>